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7E6"/>
          </a:solidFill>
        </a:fill>
      </a:tcStyle>
    </a:wholeTbl>
    <a:band2H>
      <a:tcTxStyle b="def" i="def"/>
      <a:tcStyle>
        <a:tcBdr/>
        <a:fill>
          <a:solidFill>
            <a:srgbClr val="E7ECF3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AE2CD"/>
          </a:solidFill>
        </a:fill>
      </a:tcStyle>
    </a:wholeTbl>
    <a:band2H>
      <a:tcTxStyle b="def" i="def"/>
      <a:tcStyle>
        <a:tcBdr/>
        <a:fill>
          <a:solidFill>
            <a:srgbClr val="ED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CCCC"/>
          </a:solidFill>
        </a:fill>
      </a:tcStyle>
    </a:wholeTbl>
    <a:band2H>
      <a:tcTxStyle b="def" i="def"/>
      <a:tcStyle>
        <a:tcBdr/>
        <a:fill>
          <a:solidFill>
            <a:srgbClr val="EEE7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>
        <a:latin typeface="+mn-lt"/>
        <a:ea typeface="+mn-ea"/>
        <a:cs typeface="+mn-cs"/>
        <a:sym typeface="Helvetica Neue"/>
      </a:defRPr>
    </a:lvl1pPr>
    <a:lvl2pPr indent="228600" latinLnBrk="0">
      <a:defRPr>
        <a:latin typeface="+mn-lt"/>
        <a:ea typeface="+mn-ea"/>
        <a:cs typeface="+mn-cs"/>
        <a:sym typeface="Helvetica Neue"/>
      </a:defRPr>
    </a:lvl2pPr>
    <a:lvl3pPr indent="457200" latinLnBrk="0">
      <a:defRPr>
        <a:latin typeface="+mn-lt"/>
        <a:ea typeface="+mn-ea"/>
        <a:cs typeface="+mn-cs"/>
        <a:sym typeface="Helvetica Neue"/>
      </a:defRPr>
    </a:lvl3pPr>
    <a:lvl4pPr indent="685800" latinLnBrk="0">
      <a:defRPr>
        <a:latin typeface="+mn-lt"/>
        <a:ea typeface="+mn-ea"/>
        <a:cs typeface="+mn-cs"/>
        <a:sym typeface="Helvetica Neue"/>
      </a:defRPr>
    </a:lvl4pPr>
    <a:lvl5pPr indent="914400" latinLnBrk="0">
      <a:defRPr>
        <a:latin typeface="+mn-lt"/>
        <a:ea typeface="+mn-ea"/>
        <a:cs typeface="+mn-cs"/>
        <a:sym typeface="Helvetica Neue"/>
      </a:defRPr>
    </a:lvl5pPr>
    <a:lvl6pPr indent="1143000" latinLnBrk="0">
      <a:defRPr>
        <a:latin typeface="+mn-lt"/>
        <a:ea typeface="+mn-ea"/>
        <a:cs typeface="+mn-cs"/>
        <a:sym typeface="Helvetica Neue"/>
      </a:defRPr>
    </a:lvl6pPr>
    <a:lvl7pPr indent="1371600" latinLnBrk="0">
      <a:defRPr>
        <a:latin typeface="+mn-lt"/>
        <a:ea typeface="+mn-ea"/>
        <a:cs typeface="+mn-cs"/>
        <a:sym typeface="Helvetica Neue"/>
      </a:defRPr>
    </a:lvl7pPr>
    <a:lvl8pPr indent="1600200" latinLnBrk="0">
      <a:defRPr>
        <a:latin typeface="+mn-lt"/>
        <a:ea typeface="+mn-ea"/>
        <a:cs typeface="+mn-cs"/>
        <a:sym typeface="Helvetica Neue"/>
      </a:defRPr>
    </a:lvl8pPr>
    <a:lvl9pPr indent="1828800" latinLnBrk="0">
      <a:defRPr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2111123"/>
            <a:ext cx="7772400" cy="1546476"/>
          </a:xfrm>
          <a:prstGeom prst="rect">
            <a:avLst/>
          </a:prstGeom>
        </p:spPr>
        <p:txBody>
          <a:bodyPr/>
          <a:lstStyle>
            <a:lvl1pPr algn="ctr"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85800" y="3786737"/>
            <a:ext cx="7772400" cy="1046319"/>
          </a:xfrm>
          <a:prstGeom prst="rect">
            <a:avLst/>
          </a:prstGeom>
        </p:spPr>
        <p:txBody>
          <a:bodyPr/>
          <a:lstStyle>
            <a:lvl1pPr algn="ctr">
              <a:buClrTx/>
              <a:buSzTx/>
              <a:buFontTx/>
              <a:buNone/>
              <a:defRPr>
                <a:solidFill>
                  <a:srgbClr val="666666"/>
                </a:solidFill>
              </a:defRPr>
            </a:lvl1pPr>
            <a:lvl2pPr algn="ctr">
              <a:buClrTx/>
              <a:buSzTx/>
              <a:buFontTx/>
              <a:buNone/>
              <a:defRPr>
                <a:solidFill>
                  <a:srgbClr val="666666"/>
                </a:solidFill>
              </a:defRPr>
            </a:lvl2pPr>
            <a:lvl3pPr algn="ctr">
              <a:buClrTx/>
              <a:buSzTx/>
              <a:buFontTx/>
              <a:buNone/>
              <a:defRPr>
                <a:solidFill>
                  <a:srgbClr val="666666"/>
                </a:solidFill>
              </a:defRPr>
            </a:lvl3pPr>
            <a:lvl4pPr algn="ctr">
              <a:buClrTx/>
              <a:buSzTx/>
              <a:buFontTx/>
              <a:buNone/>
              <a:defRPr>
                <a:solidFill>
                  <a:srgbClr val="666666"/>
                </a:solidFill>
              </a:defRPr>
            </a:lvl4pPr>
            <a:lvl5pPr algn="ctr">
              <a:buClrTx/>
              <a:buSzTx/>
              <a:buFontTx/>
              <a:buNone/>
              <a:defRPr>
                <a:solidFill>
                  <a:srgbClr val="666666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 algn="ctr">
              <a:defRPr b="0" sz="4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90" name="Body Level One…"/>
          <p:cNvSpPr txBox="1"/>
          <p:nvPr>
            <p:ph type="body" sz="half" idx="1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</p:spPr>
        <p:txBody>
          <a:bodyPr/>
          <a:lstStyle>
            <a:lvl1pPr marL="342900" indent="-222250">
              <a:defRPr sz="2800">
                <a:latin typeface="Calibri"/>
                <a:ea typeface="Calibri"/>
                <a:cs typeface="Calibri"/>
                <a:sym typeface="Calibri"/>
              </a:defRPr>
            </a:lvl1pPr>
            <a:lvl2pPr marL="772582" indent="-207432">
              <a:buChar char="●"/>
              <a:defRPr sz="2800">
                <a:latin typeface="Calibri"/>
                <a:ea typeface="Calibri"/>
                <a:cs typeface="Calibri"/>
                <a:sym typeface="Calibri"/>
              </a:defRPr>
            </a:lvl2pPr>
            <a:lvl3pPr marL="1197610" indent="-191135">
              <a:buChar char="●"/>
              <a:defRPr sz="2800">
                <a:latin typeface="Calibri"/>
                <a:ea typeface="Calibri"/>
                <a:cs typeface="Calibri"/>
                <a:sym typeface="Calibri"/>
              </a:defRPr>
            </a:lvl3pPr>
            <a:lvl4pPr marL="1684865" indent="-237065">
              <a:defRPr sz="2800">
                <a:latin typeface="Calibri"/>
                <a:ea typeface="Calibri"/>
                <a:cs typeface="Calibri"/>
                <a:sym typeface="Calibri"/>
              </a:defRPr>
            </a:lvl4pPr>
            <a:lvl5pPr marL="2142065" indent="-237065">
              <a:buChar char="●"/>
              <a:defRPr sz="28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1" name="Shape 50"/>
          <p:cNvSpPr txBox="1"/>
          <p:nvPr>
            <p:ph type="body" sz="half" idx="13"/>
          </p:nvPr>
        </p:nvSpPr>
        <p:spPr>
          <a:xfrm>
            <a:off x="4648198" y="1600200"/>
            <a:ext cx="4038601" cy="45259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8293484" y="6348796"/>
            <a:ext cx="393317" cy="380233"/>
          </a:xfrm>
          <a:prstGeom prst="rect">
            <a:avLst/>
          </a:prstGeom>
        </p:spPr>
        <p:txBody>
          <a:bodyPr lIns="91423" tIns="91423" rIns="91423" bIns="91423"/>
          <a:lstStyle>
            <a:lvl1pPr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_OBJECTS_WITH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 algn="ctr">
              <a:defRPr b="0" sz="4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00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>
              <a:buClrTx/>
              <a:buSzTx/>
              <a:buFontTx/>
              <a:buNone/>
              <a:defRPr b="1" sz="2400">
                <a:latin typeface="Calibri"/>
                <a:ea typeface="Calibri"/>
                <a:cs typeface="Calibri"/>
                <a:sym typeface="Calibri"/>
              </a:defRPr>
            </a:lvl1pPr>
            <a:lvl2pPr>
              <a:buClrTx/>
              <a:buSzTx/>
              <a:buFontTx/>
              <a:buNone/>
              <a:defRPr b="1" sz="2400">
                <a:latin typeface="Calibri"/>
                <a:ea typeface="Calibri"/>
                <a:cs typeface="Calibri"/>
                <a:sym typeface="Calibri"/>
              </a:defRPr>
            </a:lvl2pPr>
            <a:lvl3pPr>
              <a:buClrTx/>
              <a:buSzTx/>
              <a:buFontTx/>
              <a:buNone/>
              <a:defRPr b="1" sz="2400">
                <a:latin typeface="Calibri"/>
                <a:ea typeface="Calibri"/>
                <a:cs typeface="Calibri"/>
                <a:sym typeface="Calibri"/>
              </a:defRPr>
            </a:lvl3pPr>
            <a:lvl4pPr>
              <a:buClrTx/>
              <a:buSzTx/>
              <a:buFontTx/>
              <a:buNone/>
              <a:defRPr b="1" sz="2400">
                <a:latin typeface="Calibri"/>
                <a:ea typeface="Calibri"/>
                <a:cs typeface="Calibri"/>
                <a:sym typeface="Calibri"/>
              </a:defRPr>
            </a:lvl4pPr>
            <a:lvl5pPr>
              <a:buClrTx/>
              <a:buSzTx/>
              <a:buFontTx/>
              <a:buNone/>
              <a:defRPr b="1" sz="24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1" name="Shape 57"/>
          <p:cNvSpPr txBox="1"/>
          <p:nvPr>
            <p:ph type="body" sz="half" idx="13"/>
          </p:nvPr>
        </p:nvSpPr>
        <p:spPr>
          <a:xfrm>
            <a:off x="457198" y="2174874"/>
            <a:ext cx="4040191" cy="395129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2" name="Shape 58"/>
          <p:cNvSpPr txBox="1"/>
          <p:nvPr>
            <p:ph type="body" sz="quarter" idx="14"/>
          </p:nvPr>
        </p:nvSpPr>
        <p:spPr>
          <a:xfrm>
            <a:off x="4645023" y="1535111"/>
            <a:ext cx="4041776" cy="639765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03" name="Shape 59"/>
          <p:cNvSpPr txBox="1"/>
          <p:nvPr>
            <p:ph type="body" sz="half" idx="15"/>
          </p:nvPr>
        </p:nvSpPr>
        <p:spPr>
          <a:xfrm>
            <a:off x="4645023" y="2174874"/>
            <a:ext cx="4041776" cy="395129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xfrm>
            <a:off x="8293484" y="6348796"/>
            <a:ext cx="393317" cy="380233"/>
          </a:xfrm>
          <a:prstGeom prst="rect">
            <a:avLst/>
          </a:prstGeom>
        </p:spPr>
        <p:txBody>
          <a:bodyPr lIns="91423" tIns="91423" rIns="91423" bIns="91423"/>
          <a:lstStyle>
            <a:lvl1pPr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 algn="ctr">
              <a:defRPr b="0" sz="4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xfrm>
            <a:off x="8293484" y="6348796"/>
            <a:ext cx="393317" cy="380233"/>
          </a:xfrm>
          <a:prstGeom prst="rect">
            <a:avLst/>
          </a:prstGeom>
        </p:spPr>
        <p:txBody>
          <a:bodyPr lIns="91423" tIns="91423" rIns="91423" bIns="91423"/>
          <a:lstStyle>
            <a:lvl1pPr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lide Number"/>
          <p:cNvSpPr txBox="1"/>
          <p:nvPr>
            <p:ph type="sldNum" sz="quarter" idx="2"/>
          </p:nvPr>
        </p:nvSpPr>
        <p:spPr>
          <a:xfrm>
            <a:off x="8293484" y="6348796"/>
            <a:ext cx="393317" cy="380233"/>
          </a:xfrm>
          <a:prstGeom prst="rect">
            <a:avLst/>
          </a:prstGeom>
        </p:spPr>
        <p:txBody>
          <a:bodyPr lIns="91423" tIns="91423" rIns="91423" bIns="91423"/>
          <a:lstStyle>
            <a:lvl1pPr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itle Text"/>
          <p:cNvSpPr txBox="1"/>
          <p:nvPr>
            <p:ph type="title"/>
          </p:nvPr>
        </p:nvSpPr>
        <p:spPr>
          <a:xfrm>
            <a:off x="457200" y="273050"/>
            <a:ext cx="3008315" cy="1162050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7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 marL="342900" indent="-222250">
              <a:defRPr sz="3200">
                <a:latin typeface="Calibri"/>
                <a:ea typeface="Calibri"/>
                <a:cs typeface="Calibri"/>
                <a:sym typeface="Calibri"/>
              </a:defRPr>
            </a:lvl1pPr>
            <a:lvl2pPr marL="768350" indent="-203200"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2pPr>
            <a:lvl3pPr marL="1188507" indent="-182032"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3pPr>
            <a:lvl4pPr marL="1691638" indent="-243838">
              <a:defRPr sz="3200">
                <a:latin typeface="Calibri"/>
                <a:ea typeface="Calibri"/>
                <a:cs typeface="Calibri"/>
                <a:sym typeface="Calibri"/>
              </a:defRPr>
            </a:lvl4pPr>
            <a:lvl5pPr marL="2148838" indent="-243838"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8" name="Shape 75"/>
          <p:cNvSpPr txBox="1"/>
          <p:nvPr>
            <p:ph type="body" sz="half" idx="13"/>
          </p:nvPr>
        </p:nvSpPr>
        <p:spPr>
          <a:xfrm>
            <a:off x="457198" y="1435100"/>
            <a:ext cx="3008316" cy="46910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lide Number"/>
          <p:cNvSpPr txBox="1"/>
          <p:nvPr>
            <p:ph type="sldNum" sz="quarter" idx="2"/>
          </p:nvPr>
        </p:nvSpPr>
        <p:spPr>
          <a:xfrm>
            <a:off x="8293484" y="6348796"/>
            <a:ext cx="393317" cy="380233"/>
          </a:xfrm>
          <a:prstGeom prst="rect">
            <a:avLst/>
          </a:prstGeom>
        </p:spPr>
        <p:txBody>
          <a:bodyPr lIns="91423" tIns="91423" rIns="91423" bIns="91423"/>
          <a:lstStyle>
            <a:lvl1pPr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_WITH_CAPTIO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itle Text"/>
          <p:cNvSpPr txBox="1"/>
          <p:nvPr>
            <p:ph type="title"/>
          </p:nvPr>
        </p:nvSpPr>
        <p:spPr>
          <a:xfrm>
            <a:off x="1792288" y="4800600"/>
            <a:ext cx="5486399" cy="566738"/>
          </a:xfrm>
          <a:prstGeom prst="rect">
            <a:avLst/>
          </a:prstGeom>
        </p:spPr>
        <p:txBody>
          <a:bodyPr/>
          <a:lstStyle>
            <a:lvl1pPr>
              <a:defRPr sz="20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37" name="Shape 81"/>
          <p:cNvSpPr/>
          <p:nvPr>
            <p:ph type="pic" sz="half" idx="13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8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399" cy="804863"/>
          </a:xfrm>
          <a:prstGeom prst="rect">
            <a:avLst/>
          </a:prstGeom>
        </p:spPr>
        <p:txBody>
          <a:bodyPr/>
          <a:lstStyle>
            <a:lvl1pPr>
              <a:buClrTx/>
              <a:buSzTx/>
              <a:buFontTx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1pPr>
            <a:lvl2pPr>
              <a:buClrTx/>
              <a:buSzTx/>
              <a:buFontTx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2pPr>
            <a:lvl3pPr>
              <a:buClrTx/>
              <a:buSzTx/>
              <a:buFontTx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3pPr>
            <a:lvl4pPr>
              <a:buClrTx/>
              <a:buSzTx/>
              <a:buFontTx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4pPr>
            <a:lvl5pPr>
              <a:buClrTx/>
              <a:buSzTx/>
              <a:buFontTx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9" name="Slide Number"/>
          <p:cNvSpPr txBox="1"/>
          <p:nvPr>
            <p:ph type="sldNum" sz="quarter" idx="2"/>
          </p:nvPr>
        </p:nvSpPr>
        <p:spPr>
          <a:xfrm>
            <a:off x="8293484" y="6348796"/>
            <a:ext cx="393317" cy="380233"/>
          </a:xfrm>
          <a:prstGeom prst="rect">
            <a:avLst/>
          </a:prstGeom>
        </p:spPr>
        <p:txBody>
          <a:bodyPr lIns="91423" tIns="91423" rIns="91423" bIns="91423"/>
          <a:lstStyle>
            <a:lvl1pPr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 algn="ctr">
              <a:defRPr b="0" sz="4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47" name="Body Level One…"/>
          <p:cNvSpPr txBox="1"/>
          <p:nvPr>
            <p:ph type="body" idx="1"/>
          </p:nvPr>
        </p:nvSpPr>
        <p:spPr>
          <a:xfrm rot="5400000">
            <a:off x="2309017" y="-251618"/>
            <a:ext cx="4525965" cy="8229601"/>
          </a:xfrm>
          <a:prstGeom prst="rect">
            <a:avLst/>
          </a:prstGeom>
        </p:spPr>
        <p:txBody>
          <a:bodyPr/>
          <a:lstStyle>
            <a:lvl1pPr marL="342900" indent="-222250">
              <a:spcBef>
                <a:spcPts val="600"/>
              </a:spcBef>
              <a:defRPr sz="3200">
                <a:latin typeface="Calibri"/>
                <a:ea typeface="Calibri"/>
                <a:cs typeface="Calibri"/>
                <a:sym typeface="Calibri"/>
              </a:defRPr>
            </a:lvl1pPr>
            <a:lvl2pPr marL="768350" indent="-203200">
              <a:spcBef>
                <a:spcPts val="600"/>
              </a:spcBef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2pPr>
            <a:lvl3pPr marL="1188507" indent="-182032">
              <a:spcBef>
                <a:spcPts val="600"/>
              </a:spcBef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3pPr>
            <a:lvl4pPr marL="1691638" indent="-243838">
              <a:spcBef>
                <a:spcPts val="600"/>
              </a:spcBef>
              <a:defRPr sz="3200">
                <a:latin typeface="Calibri"/>
                <a:ea typeface="Calibri"/>
                <a:cs typeface="Calibri"/>
                <a:sym typeface="Calibri"/>
              </a:defRPr>
            </a:lvl4pPr>
            <a:lvl5pPr marL="2148838" indent="-243838">
              <a:spcBef>
                <a:spcPts val="600"/>
              </a:spcBef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xfrm>
            <a:off x="8293484" y="6348796"/>
            <a:ext cx="393317" cy="380233"/>
          </a:xfrm>
          <a:prstGeom prst="rect">
            <a:avLst/>
          </a:prstGeom>
        </p:spPr>
        <p:txBody>
          <a:bodyPr lIns="91423" tIns="91423" rIns="91423" bIns="91423"/>
          <a:lstStyle>
            <a:lvl1pPr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ERTICAL_TITLE_AND_VERTICAL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itle Text"/>
          <p:cNvSpPr txBox="1"/>
          <p:nvPr>
            <p:ph type="title"/>
          </p:nvPr>
        </p:nvSpPr>
        <p:spPr>
          <a:xfrm rot="5400000">
            <a:off x="4732337" y="2171700"/>
            <a:ext cx="5851527" cy="2057400"/>
          </a:xfrm>
          <a:prstGeom prst="rect">
            <a:avLst/>
          </a:prstGeom>
        </p:spPr>
        <p:txBody>
          <a:bodyPr anchor="ctr"/>
          <a:lstStyle>
            <a:lvl1pPr algn="ctr">
              <a:defRPr b="0" sz="4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6" name="Body Level One…"/>
          <p:cNvSpPr txBox="1"/>
          <p:nvPr>
            <p:ph type="body" idx="1"/>
          </p:nvPr>
        </p:nvSpPr>
        <p:spPr>
          <a:xfrm rot="5400000">
            <a:off x="541337" y="190500"/>
            <a:ext cx="5851527" cy="6019799"/>
          </a:xfrm>
          <a:prstGeom prst="rect">
            <a:avLst/>
          </a:prstGeom>
        </p:spPr>
        <p:txBody>
          <a:bodyPr/>
          <a:lstStyle>
            <a:lvl1pPr marL="342900" indent="-222250">
              <a:spcBef>
                <a:spcPts val="600"/>
              </a:spcBef>
              <a:defRPr sz="3200">
                <a:latin typeface="Calibri"/>
                <a:ea typeface="Calibri"/>
                <a:cs typeface="Calibri"/>
                <a:sym typeface="Calibri"/>
              </a:defRPr>
            </a:lvl1pPr>
            <a:lvl2pPr marL="768350" indent="-203200">
              <a:spcBef>
                <a:spcPts val="600"/>
              </a:spcBef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2pPr>
            <a:lvl3pPr marL="1188507" indent="-182032">
              <a:spcBef>
                <a:spcPts val="600"/>
              </a:spcBef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3pPr>
            <a:lvl4pPr marL="1691638" indent="-243838">
              <a:spcBef>
                <a:spcPts val="600"/>
              </a:spcBef>
              <a:defRPr sz="3200">
                <a:latin typeface="Calibri"/>
                <a:ea typeface="Calibri"/>
                <a:cs typeface="Calibri"/>
                <a:sym typeface="Calibri"/>
              </a:defRPr>
            </a:lvl4pPr>
            <a:lvl5pPr marL="2148838" indent="-243838">
              <a:spcBef>
                <a:spcPts val="600"/>
              </a:spcBef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7" name="Slide Number"/>
          <p:cNvSpPr txBox="1"/>
          <p:nvPr>
            <p:ph type="sldNum" sz="quarter" idx="2"/>
          </p:nvPr>
        </p:nvSpPr>
        <p:spPr>
          <a:xfrm>
            <a:off x="8293484" y="6348796"/>
            <a:ext cx="393317" cy="380233"/>
          </a:xfrm>
          <a:prstGeom prst="rect">
            <a:avLst/>
          </a:prstGeom>
        </p:spPr>
        <p:txBody>
          <a:bodyPr lIns="91423" tIns="91423" rIns="91423" bIns="91423"/>
          <a:lstStyle>
            <a:lvl1pPr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half" idx="1"/>
          </p:nvPr>
        </p:nvSpPr>
        <p:spPr>
          <a:xfrm>
            <a:off x="457200" y="1600200"/>
            <a:ext cx="3994526" cy="4967574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hape 17"/>
          <p:cNvSpPr txBox="1"/>
          <p:nvPr>
            <p:ph type="body" sz="half" idx="13"/>
          </p:nvPr>
        </p:nvSpPr>
        <p:spPr>
          <a:xfrm>
            <a:off x="4692272" y="1600200"/>
            <a:ext cx="3994527" cy="496757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Body Level One…"/>
          <p:cNvSpPr txBox="1"/>
          <p:nvPr>
            <p:ph type="body" sz="quarter" idx="1"/>
          </p:nvPr>
        </p:nvSpPr>
        <p:spPr>
          <a:xfrm>
            <a:off x="457200" y="5875077"/>
            <a:ext cx="8229600" cy="692695"/>
          </a:xfrm>
          <a:prstGeom prst="rect">
            <a:avLst/>
          </a:prstGeom>
        </p:spPr>
        <p:txBody>
          <a:bodyPr/>
          <a:lstStyle>
            <a:lvl1pPr algn="ctr">
              <a:spcBef>
                <a:spcPts val="300"/>
              </a:spcBef>
              <a:defRPr sz="1800"/>
            </a:lvl1pPr>
            <a:lvl2pPr algn="ctr">
              <a:spcBef>
                <a:spcPts val="300"/>
              </a:spcBef>
              <a:defRPr sz="1800"/>
            </a:lvl2pPr>
            <a:lvl3pPr algn="ctr">
              <a:spcBef>
                <a:spcPts val="300"/>
              </a:spcBef>
              <a:defRPr sz="1800"/>
            </a:lvl3pPr>
            <a:lvl4pPr algn="ctr">
              <a:spcBef>
                <a:spcPts val="300"/>
              </a:spcBef>
              <a:defRPr sz="1800"/>
            </a:lvl4pPr>
            <a:lvl5pPr algn="ctr">
              <a:spcBef>
                <a:spcPts val="300"/>
              </a:spcBef>
              <a:defRPr sz="1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 anchor="ctr"/>
          <a:lstStyle>
            <a:lvl1pPr algn="ctr">
              <a:defRPr b="0" sz="4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3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</p:spPr>
        <p:txBody>
          <a:bodyPr/>
          <a:lstStyle>
            <a:lvl1pPr algn="ctr">
              <a:spcBef>
                <a:spcPts val="600"/>
              </a:spcBef>
              <a:buClrTx/>
              <a:buSzTx/>
              <a:buFontTx/>
              <a:buNone/>
              <a:defRPr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ctr">
              <a:spcBef>
                <a:spcPts val="600"/>
              </a:spcBef>
              <a:buClrTx/>
              <a:buSzTx/>
              <a:buFontTx/>
              <a:buNone/>
              <a:defRPr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ctr">
              <a:spcBef>
                <a:spcPts val="600"/>
              </a:spcBef>
              <a:buClrTx/>
              <a:buSzTx/>
              <a:buFontTx/>
              <a:buNone/>
              <a:defRPr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ctr">
              <a:spcBef>
                <a:spcPts val="600"/>
              </a:spcBef>
              <a:buClrTx/>
              <a:buSzTx/>
              <a:buFontTx/>
              <a:buNone/>
              <a:defRPr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ctr">
              <a:spcBef>
                <a:spcPts val="600"/>
              </a:spcBef>
              <a:buClrTx/>
              <a:buSzTx/>
              <a:buFontTx/>
              <a:buNone/>
              <a:defRPr sz="3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8293484" y="6348796"/>
            <a:ext cx="393317" cy="380233"/>
          </a:xfrm>
          <a:prstGeom prst="rect">
            <a:avLst/>
          </a:prstGeom>
        </p:spPr>
        <p:txBody>
          <a:bodyPr lIns="91423" tIns="91423" rIns="91423" bIns="91423"/>
          <a:lstStyle>
            <a:lvl1pPr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>
            <a:lvl1pPr algn="ctr">
              <a:defRPr b="0" sz="4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2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222250">
              <a:spcBef>
                <a:spcPts val="600"/>
              </a:spcBef>
              <a:defRPr sz="3200">
                <a:latin typeface="Calibri"/>
                <a:ea typeface="Calibri"/>
                <a:cs typeface="Calibri"/>
                <a:sym typeface="Calibri"/>
              </a:defRPr>
            </a:lvl1pPr>
            <a:lvl2pPr marL="768350" indent="-203200">
              <a:spcBef>
                <a:spcPts val="600"/>
              </a:spcBef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2pPr>
            <a:lvl3pPr marL="1188507" indent="-182032">
              <a:spcBef>
                <a:spcPts val="600"/>
              </a:spcBef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3pPr>
            <a:lvl4pPr marL="1691638" indent="-243838">
              <a:spcBef>
                <a:spcPts val="600"/>
              </a:spcBef>
              <a:defRPr sz="3200">
                <a:latin typeface="Calibri"/>
                <a:ea typeface="Calibri"/>
                <a:cs typeface="Calibri"/>
                <a:sym typeface="Calibri"/>
              </a:defRPr>
            </a:lvl4pPr>
            <a:lvl5pPr marL="2148838" indent="-243838">
              <a:spcBef>
                <a:spcPts val="600"/>
              </a:spcBef>
              <a:buChar char="●"/>
              <a:defRPr sz="3200"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xfrm>
            <a:off x="8293484" y="6348796"/>
            <a:ext cx="393317" cy="380233"/>
          </a:xfrm>
          <a:prstGeom prst="rect">
            <a:avLst/>
          </a:prstGeom>
        </p:spPr>
        <p:txBody>
          <a:bodyPr lIns="91423" tIns="91423" rIns="91423" bIns="91423"/>
          <a:lstStyle>
            <a:lvl1pPr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>
              <a:defRPr cap="small" sz="40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1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9"/>
          </a:xfrm>
          <a:prstGeom prst="rect">
            <a:avLst/>
          </a:prstGeom>
        </p:spPr>
        <p:txBody>
          <a:bodyPr anchor="b"/>
          <a:lstStyle>
            <a:lvl1pPr>
              <a:buClrTx/>
              <a:buSzTx/>
              <a:buFontTx/>
              <a:buNone/>
              <a:defRPr sz="2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>
              <a:buClrTx/>
              <a:buSzTx/>
              <a:buFontTx/>
              <a:buNone/>
              <a:defRPr sz="2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>
              <a:buClrTx/>
              <a:buSzTx/>
              <a:buFontTx/>
              <a:buNone/>
              <a:defRPr sz="2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>
              <a:buClrTx/>
              <a:buSzTx/>
              <a:buFontTx/>
              <a:buNone/>
              <a:defRPr sz="2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>
              <a:buClrTx/>
              <a:buSzTx/>
              <a:buFontTx/>
              <a:buNone/>
              <a:defRPr sz="2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Slide Number"/>
          <p:cNvSpPr txBox="1"/>
          <p:nvPr>
            <p:ph type="sldNum" sz="quarter" idx="2"/>
          </p:nvPr>
        </p:nvSpPr>
        <p:spPr>
          <a:xfrm>
            <a:off x="8293484" y="6348796"/>
            <a:ext cx="393317" cy="380233"/>
          </a:xfrm>
          <a:prstGeom prst="rect">
            <a:avLst/>
          </a:prstGeom>
        </p:spPr>
        <p:txBody>
          <a:bodyPr lIns="91423" tIns="91423" rIns="91423" bIns="91423"/>
          <a:lstStyle>
            <a:lvl1pPr>
              <a:defRPr sz="14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274635"/>
            <a:ext cx="8229600" cy="1143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279546" y="6224224"/>
            <a:ext cx="273654" cy="26425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36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●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o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▪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●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o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▪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●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o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SzPct val="100000"/>
        <a:buFont typeface="Arial"/>
        <a:buChar char="▪"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2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3.png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4.png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5.png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02"/>
          <p:cNvSpPr txBox="1"/>
          <p:nvPr>
            <p:ph type="title"/>
          </p:nvPr>
        </p:nvSpPr>
        <p:spPr>
          <a:xfrm>
            <a:off x="685800" y="2130423"/>
            <a:ext cx="7772400" cy="1470028"/>
          </a:xfrm>
          <a:prstGeom prst="rect">
            <a:avLst/>
          </a:prstGeom>
        </p:spPr>
        <p:txBody>
          <a:bodyPr lIns="45699" tIns="45699" rIns="45699" bIns="45699"/>
          <a:lstStyle/>
          <a:p>
            <a:pPr/>
            <a:r>
              <a:t> </a:t>
            </a:r>
          </a:p>
        </p:txBody>
      </p:sp>
      <p:sp>
        <p:nvSpPr>
          <p:cNvPr id="167" name="Shape 105"/>
          <p:cNvSpPr txBox="1"/>
          <p:nvPr/>
        </p:nvSpPr>
        <p:spPr>
          <a:xfrm>
            <a:off x="1218850" y="2345150"/>
            <a:ext cx="5893800" cy="1963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>
              <a:defRPr sz="4800">
                <a:latin typeface="Arial"/>
                <a:ea typeface="Arial"/>
                <a:cs typeface="Arial"/>
                <a:sym typeface="Arial"/>
              </a:defRPr>
            </a:pPr>
            <a:r>
              <a:t>Angular School</a:t>
            </a:r>
          </a:p>
          <a:p>
            <a:pPr>
              <a:defRPr sz="4800">
                <a:latin typeface="Bree Serif"/>
                <a:ea typeface="Bree Serif"/>
                <a:cs typeface="Bree Serif"/>
                <a:sym typeface="Bree Serif"/>
              </a:defRPr>
            </a:pPr>
          </a:p>
          <a:p>
            <a:pPr>
              <a:defRPr i="1" sz="2400">
                <a:latin typeface="Arial"/>
                <a:ea typeface="Arial"/>
                <a:cs typeface="Arial"/>
                <a:sym typeface="Arial"/>
              </a:defRPr>
            </a:pPr>
            <a:r>
              <a:t>Lesson 6. Redux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Shape 165" descr="Shape 16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524" y="2161449"/>
            <a:ext cx="5880152" cy="3906700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hape 166"/>
          <p:cNvSpPr txBox="1"/>
          <p:nvPr/>
        </p:nvSpPr>
        <p:spPr>
          <a:xfrm>
            <a:off x="635574" y="870349"/>
            <a:ext cx="7627202" cy="15599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INTERNAL CONTROL: ACTION FLOW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Shape 172" descr="Shape 17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9874" y="3074422"/>
            <a:ext cx="6807049" cy="3147553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Shape 173"/>
          <p:cNvSpPr txBox="1"/>
          <p:nvPr/>
        </p:nvSpPr>
        <p:spPr>
          <a:xfrm>
            <a:off x="285425" y="870348"/>
            <a:ext cx="8514900" cy="2258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WE ARE GOOD BOYS, WE ARE NOT MIXING VIEW WITH MODEL, AREN’T WE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79"/>
          <p:cNvSpPr txBox="1"/>
          <p:nvPr/>
        </p:nvSpPr>
        <p:spPr>
          <a:xfrm>
            <a:off x="285425" y="8703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GENERIC SYSTEM</a:t>
            </a:r>
          </a:p>
        </p:txBody>
      </p:sp>
      <p:pic>
        <p:nvPicPr>
          <p:cNvPr id="198" name="Shape 180" descr="Shape 18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424" y="2694390"/>
            <a:ext cx="8573152" cy="20788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186"/>
          <p:cNvSpPr txBox="1"/>
          <p:nvPr/>
        </p:nvSpPr>
        <p:spPr>
          <a:xfrm>
            <a:off x="285425" y="8703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HERE IS FLUX</a:t>
            </a:r>
          </a:p>
        </p:txBody>
      </p:sp>
      <p:pic>
        <p:nvPicPr>
          <p:cNvPr id="201" name="Shape 187" descr="Shape 18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424" y="2261948"/>
            <a:ext cx="8573151" cy="3400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193"/>
          <p:cNvSpPr txBox="1"/>
          <p:nvPr/>
        </p:nvSpPr>
        <p:spPr>
          <a:xfrm>
            <a:off x="285425" y="8703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BENEFITS</a:t>
            </a:r>
          </a:p>
        </p:txBody>
      </p:sp>
      <p:sp>
        <p:nvSpPr>
          <p:cNvPr id="204" name="Shape 194"/>
          <p:cNvSpPr txBox="1"/>
          <p:nvPr/>
        </p:nvSpPr>
        <p:spPr>
          <a:xfrm>
            <a:off x="285423" y="1820423"/>
            <a:ext cx="5312104" cy="1229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Improved data consistency</a:t>
            </a:r>
          </a:p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Easier to pinpoint root of a bug</a:t>
            </a:r>
          </a:p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Easy to test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Shape 200" descr="Shape 20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0949" y="1068973"/>
            <a:ext cx="6702102" cy="50504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6"/>
          <p:cNvSpPr txBox="1"/>
          <p:nvPr/>
        </p:nvSpPr>
        <p:spPr>
          <a:xfrm>
            <a:off x="285425" y="8703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REDUX</a:t>
            </a:r>
          </a:p>
        </p:txBody>
      </p:sp>
      <p:pic>
        <p:nvPicPr>
          <p:cNvPr id="209" name="Shape 207" descr="Shape 20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92324" y="1633497"/>
            <a:ext cx="6559351" cy="4353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3"/>
          <p:cNvSpPr txBox="1"/>
          <p:nvPr/>
        </p:nvSpPr>
        <p:spPr>
          <a:xfrm>
            <a:off x="285425" y="8703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SINGLE SOURCE OF TRUTH</a:t>
            </a:r>
          </a:p>
        </p:txBody>
      </p:sp>
      <p:pic>
        <p:nvPicPr>
          <p:cNvPr id="212" name="Shape 214" descr="Shape 21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6248" y="1749924"/>
            <a:ext cx="7279103" cy="44249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20"/>
          <p:cNvSpPr txBox="1"/>
          <p:nvPr/>
        </p:nvSpPr>
        <p:spPr>
          <a:xfrm>
            <a:off x="285425" y="8703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STATE IS READ ONLY</a:t>
            </a:r>
          </a:p>
        </p:txBody>
      </p:sp>
      <p:pic>
        <p:nvPicPr>
          <p:cNvPr id="215" name="Shape 221" descr="Shape 2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0750" y="1781742"/>
            <a:ext cx="8514902" cy="42089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27"/>
          <p:cNvSpPr txBox="1"/>
          <p:nvPr/>
        </p:nvSpPr>
        <p:spPr>
          <a:xfrm>
            <a:off x="285425" y="8703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ACTION CREATORS</a:t>
            </a:r>
          </a:p>
        </p:txBody>
      </p:sp>
      <p:pic>
        <p:nvPicPr>
          <p:cNvPr id="218" name="Shape 228" descr="Shape 22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174" y="1811072"/>
            <a:ext cx="6841250" cy="43026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11" descr="Shape 11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5800" y="1571575"/>
            <a:ext cx="8392398" cy="401964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Shape 234" descr="Shape 23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6325" y="2299473"/>
            <a:ext cx="7212149" cy="3935452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Shape 235"/>
          <p:cNvSpPr txBox="1"/>
          <p:nvPr/>
        </p:nvSpPr>
        <p:spPr>
          <a:xfrm>
            <a:off x="285425" y="870349"/>
            <a:ext cx="8514900" cy="1559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CHANGES ARE MADE WITH PURE FUNCTIONS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Shape 241" descr="Shape 24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6973" y="1441437"/>
            <a:ext cx="4010028" cy="42957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47"/>
          <p:cNvSpPr txBox="1"/>
          <p:nvPr/>
        </p:nvSpPr>
        <p:spPr>
          <a:xfrm>
            <a:off x="285425" y="9465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COUNTER APP (MARKUP)</a:t>
            </a:r>
          </a:p>
        </p:txBody>
      </p:sp>
      <p:pic>
        <p:nvPicPr>
          <p:cNvPr id="226" name="Shape 248" descr="Shape 24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273" y="1826223"/>
            <a:ext cx="7801450" cy="42723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54"/>
          <p:cNvSpPr txBox="1"/>
          <p:nvPr/>
        </p:nvSpPr>
        <p:spPr>
          <a:xfrm>
            <a:off x="285425" y="9465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COUNTER APP</a:t>
            </a:r>
          </a:p>
        </p:txBody>
      </p:sp>
      <p:pic>
        <p:nvPicPr>
          <p:cNvPr id="229" name="Shape 255" descr="Shape 255"/>
          <p:cNvPicPr>
            <a:picLocks noChangeAspect="1"/>
          </p:cNvPicPr>
          <p:nvPr/>
        </p:nvPicPr>
        <p:blipFill>
          <a:blip r:embed="rId2">
            <a:extLst/>
          </a:blip>
          <a:srcRect l="0" t="0" r="0" b="1641"/>
          <a:stretch>
            <a:fillRect/>
          </a:stretch>
        </p:blipFill>
        <p:spPr>
          <a:xfrm>
            <a:off x="285424" y="1774308"/>
            <a:ext cx="5982354" cy="44439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61"/>
          <p:cNvSpPr txBox="1"/>
          <p:nvPr/>
        </p:nvSpPr>
        <p:spPr>
          <a:xfrm>
            <a:off x="285425" y="9465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COUNTER APP</a:t>
            </a:r>
          </a:p>
        </p:txBody>
      </p:sp>
      <p:pic>
        <p:nvPicPr>
          <p:cNvPr id="232" name="Shape 262" descr="Shape 26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3225" y="1760148"/>
            <a:ext cx="7510751" cy="44045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68"/>
          <p:cNvSpPr txBox="1"/>
          <p:nvPr/>
        </p:nvSpPr>
        <p:spPr>
          <a:xfrm>
            <a:off x="285425" y="9465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MIDDLEWARE</a:t>
            </a:r>
          </a:p>
        </p:txBody>
      </p:sp>
      <p:pic>
        <p:nvPicPr>
          <p:cNvPr id="235" name="Shape 269" descr="Shape 26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424" y="1666999"/>
            <a:ext cx="8573151" cy="1390399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Shape 270"/>
          <p:cNvSpPr txBox="1"/>
          <p:nvPr/>
        </p:nvSpPr>
        <p:spPr>
          <a:xfrm>
            <a:off x="285424" y="2904999"/>
            <a:ext cx="6754801" cy="16231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Logging</a:t>
            </a:r>
          </a:p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Crash reporting</a:t>
            </a:r>
          </a:p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Talking to an asynchronous API</a:t>
            </a:r>
          </a:p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Routing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76"/>
          <p:cNvSpPr txBox="1"/>
          <p:nvPr/>
        </p:nvSpPr>
        <p:spPr>
          <a:xfrm>
            <a:off x="285425" y="9465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ASYNC ACTIONS</a:t>
            </a:r>
          </a:p>
        </p:txBody>
      </p:sp>
      <p:pic>
        <p:nvPicPr>
          <p:cNvPr id="239" name="Shape 277" descr="Shape 27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5424" y="1849484"/>
            <a:ext cx="7658749" cy="43782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83"/>
          <p:cNvSpPr txBox="1"/>
          <p:nvPr/>
        </p:nvSpPr>
        <p:spPr>
          <a:xfrm>
            <a:off x="285425" y="9465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WHY SHOULD I USE REDUX</a:t>
            </a:r>
          </a:p>
        </p:txBody>
      </p:sp>
      <p:sp>
        <p:nvSpPr>
          <p:cNvPr id="242" name="Shape 284"/>
          <p:cNvSpPr txBox="1"/>
          <p:nvPr/>
        </p:nvSpPr>
        <p:spPr>
          <a:xfrm>
            <a:off x="285425" y="1952125"/>
            <a:ext cx="7595400" cy="28042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Flux like solution</a:t>
            </a:r>
          </a:p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It is maintained by facebook</a:t>
            </a:r>
          </a:p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It is tiny (2kB, including dependencies)</a:t>
            </a:r>
          </a:p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Easy to test</a:t>
            </a:r>
          </a:p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Documentation</a:t>
            </a:r>
          </a:p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It has great community</a:t>
            </a:r>
          </a:p>
          <a:p>
            <a:pPr marL="457200" indent="-342900">
              <a:spcBef>
                <a:spcPts val="1000"/>
              </a:spcBef>
              <a:buSzPct val="100000"/>
              <a:buChar char="■"/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Believe me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90"/>
          <p:cNvSpPr txBox="1"/>
          <p:nvPr/>
        </p:nvSpPr>
        <p:spPr>
          <a:xfrm>
            <a:off x="285425" y="946549"/>
            <a:ext cx="8514900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COMMUNITY</a:t>
            </a:r>
          </a:p>
        </p:txBody>
      </p:sp>
      <p:pic>
        <p:nvPicPr>
          <p:cNvPr id="245" name="Shape 291" descr="Shape 29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6925" y="1740374"/>
            <a:ext cx="7072949" cy="44440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96"/>
          <p:cNvSpPr txBox="1"/>
          <p:nvPr>
            <p:ph type="title"/>
          </p:nvPr>
        </p:nvSpPr>
        <p:spPr>
          <a:xfrm>
            <a:off x="685800" y="2130424"/>
            <a:ext cx="7772400" cy="1470003"/>
          </a:xfrm>
          <a:prstGeom prst="rect">
            <a:avLst/>
          </a:prstGeom>
        </p:spPr>
        <p:txBody>
          <a:bodyPr lIns="45699" tIns="45699" rIns="45699" bIns="45699"/>
          <a:lstStyle/>
          <a:p>
            <a:pPr/>
            <a:r>
              <a:t> </a:t>
            </a:r>
          </a:p>
        </p:txBody>
      </p:sp>
      <p:sp>
        <p:nvSpPr>
          <p:cNvPr id="248" name="Shape 299"/>
          <p:cNvSpPr txBox="1"/>
          <p:nvPr/>
        </p:nvSpPr>
        <p:spPr>
          <a:xfrm>
            <a:off x="1218850" y="2345150"/>
            <a:ext cx="5893800" cy="1963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/>
          <a:p>
            <a:pPr>
              <a:defRPr sz="4800">
                <a:solidFill>
                  <a:srgbClr val="0A0A0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Angular School</a:t>
            </a:r>
          </a:p>
          <a:p>
            <a:pPr>
              <a:defRPr sz="4800">
                <a:solidFill>
                  <a:srgbClr val="0A0A0A"/>
                </a:solidFill>
                <a:latin typeface="Bree Serif"/>
                <a:ea typeface="Bree Serif"/>
                <a:cs typeface="Bree Serif"/>
                <a:sym typeface="Bree Serif"/>
              </a:defRPr>
            </a:pPr>
          </a:p>
          <a:p>
            <a:pPr>
              <a:defRPr i="1" sz="2400">
                <a:solidFill>
                  <a:srgbClr val="0A0A0A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Thanks!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17" descr="Shape 1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4174" y="1547475"/>
            <a:ext cx="7955648" cy="4525050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Shape 118"/>
          <p:cNvSpPr txBox="1"/>
          <p:nvPr/>
        </p:nvSpPr>
        <p:spPr>
          <a:xfrm>
            <a:off x="594173" y="870349"/>
            <a:ext cx="2941504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CHAT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24"/>
          <p:cNvSpPr txBox="1"/>
          <p:nvPr/>
        </p:nvSpPr>
        <p:spPr>
          <a:xfrm>
            <a:off x="594174" y="870349"/>
            <a:ext cx="7817702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CHAT WITH COUNTER</a:t>
            </a:r>
          </a:p>
        </p:txBody>
      </p:sp>
      <p:pic>
        <p:nvPicPr>
          <p:cNvPr id="175" name="Shape 125" descr="Shape 12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2800" y="1745774"/>
            <a:ext cx="7241201" cy="44332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31"/>
          <p:cNvSpPr txBox="1"/>
          <p:nvPr/>
        </p:nvSpPr>
        <p:spPr>
          <a:xfrm>
            <a:off x="594174" y="870349"/>
            <a:ext cx="7817702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WHAT ABOUT THIS?</a:t>
            </a:r>
          </a:p>
        </p:txBody>
      </p:sp>
      <p:pic>
        <p:nvPicPr>
          <p:cNvPr id="178" name="Shape 132" descr="Shape 13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4175" y="1630794"/>
            <a:ext cx="7955651" cy="45108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38"/>
          <p:cNvSpPr txBox="1"/>
          <p:nvPr/>
        </p:nvSpPr>
        <p:spPr>
          <a:xfrm>
            <a:off x="635574" y="870348"/>
            <a:ext cx="7627202" cy="7012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CHAT, THREADS AND COUNTER</a:t>
            </a:r>
          </a:p>
        </p:txBody>
      </p:sp>
      <p:pic>
        <p:nvPicPr>
          <p:cNvPr id="181" name="Shape 139" descr="Shape 13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29849" y="1550450"/>
            <a:ext cx="7836700" cy="45191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45" descr="Shape 14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8850" y="1135549"/>
            <a:ext cx="8446298" cy="47393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51"/>
          <p:cNvSpPr txBox="1"/>
          <p:nvPr/>
        </p:nvSpPr>
        <p:spPr>
          <a:xfrm>
            <a:off x="635574" y="870349"/>
            <a:ext cx="7627202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EXTERNAL CONTROL</a:t>
            </a:r>
          </a:p>
        </p:txBody>
      </p:sp>
      <p:pic>
        <p:nvPicPr>
          <p:cNvPr id="186" name="Shape 152" descr="Shape 15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5575" y="1814471"/>
            <a:ext cx="7872850" cy="399105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Shape 158" descr="Shape 15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4100" y="1383049"/>
            <a:ext cx="6491000" cy="4701502"/>
          </a:xfrm>
          <a:prstGeom prst="rect">
            <a:avLst/>
          </a:prstGeom>
          <a:ln w="12700">
            <a:miter lim="400000"/>
          </a:ln>
        </p:spPr>
      </p:pic>
      <p:sp>
        <p:nvSpPr>
          <p:cNvPr id="189" name="Shape 159"/>
          <p:cNvSpPr txBox="1"/>
          <p:nvPr/>
        </p:nvSpPr>
        <p:spPr>
          <a:xfrm>
            <a:off x="635574" y="870349"/>
            <a:ext cx="7627202" cy="8614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3" tIns="91423" rIns="91423" bIns="91423">
            <a:spAutoFit/>
          </a:bodyPr>
          <a:lstStyle>
            <a:lvl1pPr>
              <a:defRPr sz="48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INTERNAL CONTROL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